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056B2-585B-4838-85CA-689349B2216F}" v="1" dt="2023-07-28T09:40:57.052"/>
    <p1510:client id="{AD0545F5-0AF4-41F7-BD15-870C7A254B99}" v="4" dt="2023-07-28T07:10:38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4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Sloper" userId="1b8a7954-837e-4fff-b691-61b5c5a292fa" providerId="ADAL" clId="{AD0545F5-0AF4-41F7-BD15-870C7A254B99}"/>
    <pc:docChg chg="undo custSel addSld delSld modSld">
      <pc:chgData name="Erika Sloper" userId="1b8a7954-837e-4fff-b691-61b5c5a292fa" providerId="ADAL" clId="{AD0545F5-0AF4-41F7-BD15-870C7A254B99}" dt="2023-07-28T07:15:32.278" v="819" actId="20577"/>
      <pc:docMkLst>
        <pc:docMk/>
      </pc:docMkLst>
      <pc:sldChg chg="addSp delSp modSp new mod setBg">
        <pc:chgData name="Erika Sloper" userId="1b8a7954-837e-4fff-b691-61b5c5a292fa" providerId="ADAL" clId="{AD0545F5-0AF4-41F7-BD15-870C7A254B99}" dt="2023-07-28T07:15:32.278" v="819" actId="20577"/>
        <pc:sldMkLst>
          <pc:docMk/>
          <pc:sldMk cId="14434060" sldId="256"/>
        </pc:sldMkLst>
        <pc:spChg chg="mod ord">
          <ac:chgData name="Erika Sloper" userId="1b8a7954-837e-4fff-b691-61b5c5a292fa" providerId="ADAL" clId="{AD0545F5-0AF4-41F7-BD15-870C7A254B99}" dt="2023-07-28T07:11:15.002" v="790" actId="26606"/>
          <ac:spMkLst>
            <pc:docMk/>
            <pc:sldMk cId="14434060" sldId="256"/>
            <ac:spMk id="2" creationId="{3B8A3D1F-1E0F-1C7C-9792-DDDEED94B2D9}"/>
          </ac:spMkLst>
        </pc:spChg>
        <pc:spChg chg="mod ord">
          <ac:chgData name="Erika Sloper" userId="1b8a7954-837e-4fff-b691-61b5c5a292fa" providerId="ADAL" clId="{AD0545F5-0AF4-41F7-BD15-870C7A254B99}" dt="2023-07-28T07:15:32.278" v="819" actId="20577"/>
          <ac:spMkLst>
            <pc:docMk/>
            <pc:sldMk cId="14434060" sldId="256"/>
            <ac:spMk id="3" creationId="{4852909C-353B-D272-8E68-A32E8130CBA6}"/>
          </ac:spMkLst>
        </pc:spChg>
        <pc:spChg chg="add del">
          <ac:chgData name="Erika Sloper" userId="1b8a7954-837e-4fff-b691-61b5c5a292fa" providerId="ADAL" clId="{AD0545F5-0AF4-41F7-BD15-870C7A254B99}" dt="2023-07-27T07:34:52.139" v="295" actId="26606"/>
          <ac:spMkLst>
            <pc:docMk/>
            <pc:sldMk cId="14434060" sldId="256"/>
            <ac:spMk id="10" creationId="{79BB35BC-D5C2-4C8B-A22A-A71E6191913B}"/>
          </ac:spMkLst>
        </pc:spChg>
        <pc:spChg chg="add del">
          <ac:chgData name="Erika Sloper" userId="1b8a7954-837e-4fff-b691-61b5c5a292fa" providerId="ADAL" clId="{AD0545F5-0AF4-41F7-BD15-870C7A254B99}" dt="2023-07-27T07:34:38.026" v="288" actId="26606"/>
          <ac:spMkLst>
            <pc:docMk/>
            <pc:sldMk cId="14434060" sldId="256"/>
            <ac:spMk id="15" creationId="{FA69AAE0-49D5-4C8B-8BA2-55898C00E05E}"/>
          </ac:spMkLst>
        </pc:spChg>
        <pc:spChg chg="add del">
          <ac:chgData name="Erika Sloper" userId="1b8a7954-837e-4fff-b691-61b5c5a292fa" providerId="ADAL" clId="{AD0545F5-0AF4-41F7-BD15-870C7A254B99}" dt="2023-07-27T07:34:39.291" v="290" actId="26606"/>
          <ac:spMkLst>
            <pc:docMk/>
            <pc:sldMk cId="14434060" sldId="256"/>
            <ac:spMk id="17" creationId="{A7B99495-F43F-4D80-A44F-2CB4764EB90B}"/>
          </ac:spMkLst>
        </pc:spChg>
        <pc:spChg chg="add del">
          <ac:chgData name="Erika Sloper" userId="1b8a7954-837e-4fff-b691-61b5c5a292fa" providerId="ADAL" clId="{AD0545F5-0AF4-41F7-BD15-870C7A254B99}" dt="2023-07-27T07:34:39.291" v="290" actId="26606"/>
          <ac:spMkLst>
            <pc:docMk/>
            <pc:sldMk cId="14434060" sldId="256"/>
            <ac:spMk id="18" creationId="{D2B783EE-0239-4717-BBEA-8C9EAC61C824}"/>
          </ac:spMkLst>
        </pc:spChg>
        <pc:spChg chg="add del">
          <ac:chgData name="Erika Sloper" userId="1b8a7954-837e-4fff-b691-61b5c5a292fa" providerId="ADAL" clId="{AD0545F5-0AF4-41F7-BD15-870C7A254B99}" dt="2023-07-27T07:34:39.291" v="290" actId="26606"/>
          <ac:spMkLst>
            <pc:docMk/>
            <pc:sldMk cId="14434060" sldId="256"/>
            <ac:spMk id="19" creationId="{70BEB1E7-2F88-40BC-B73D-42E5B6F80BFC}"/>
          </ac:spMkLst>
        </pc:spChg>
        <pc:spChg chg="add del">
          <ac:chgData name="Erika Sloper" userId="1b8a7954-837e-4fff-b691-61b5c5a292fa" providerId="ADAL" clId="{AD0545F5-0AF4-41F7-BD15-870C7A254B99}" dt="2023-07-27T07:34:40.140" v="292" actId="26606"/>
          <ac:spMkLst>
            <pc:docMk/>
            <pc:sldMk cId="14434060" sldId="256"/>
            <ac:spMk id="21" creationId="{55C01129-3453-464D-A870-ED71C6E89D60}"/>
          </ac:spMkLst>
        </pc:spChg>
        <pc:spChg chg="add del">
          <ac:chgData name="Erika Sloper" userId="1b8a7954-837e-4fff-b691-61b5c5a292fa" providerId="ADAL" clId="{AD0545F5-0AF4-41F7-BD15-870C7A254B99}" dt="2023-07-27T07:34:40.140" v="292" actId="26606"/>
          <ac:spMkLst>
            <pc:docMk/>
            <pc:sldMk cId="14434060" sldId="256"/>
            <ac:spMk id="22" creationId="{9D2781A6-5C82-4764-B489-F9A599C0A7EB}"/>
          </ac:spMkLst>
        </pc:spChg>
        <pc:spChg chg="add del">
          <ac:chgData name="Erika Sloper" userId="1b8a7954-837e-4fff-b691-61b5c5a292fa" providerId="ADAL" clId="{AD0545F5-0AF4-41F7-BD15-870C7A254B99}" dt="2023-07-27T07:34:52.134" v="294" actId="26606"/>
          <ac:spMkLst>
            <pc:docMk/>
            <pc:sldMk cId="14434060" sldId="256"/>
            <ac:spMk id="23" creationId="{67EF550F-47CE-4FB2-9DAC-12AD835C833D}"/>
          </ac:spMkLst>
        </pc:spChg>
        <pc:spChg chg="add del">
          <ac:chgData name="Erika Sloper" userId="1b8a7954-837e-4fff-b691-61b5c5a292fa" providerId="ADAL" clId="{AD0545F5-0AF4-41F7-BD15-870C7A254B99}" dt="2023-07-27T07:34:52.134" v="294" actId="26606"/>
          <ac:spMkLst>
            <pc:docMk/>
            <pc:sldMk cId="14434060" sldId="256"/>
            <ac:spMk id="24" creationId="{63F5877B-98C7-49DD-83AB-0F6F57CB6543}"/>
          </ac:spMkLst>
        </pc:spChg>
        <pc:spChg chg="add del">
          <ac:chgData name="Erika Sloper" userId="1b8a7954-837e-4fff-b691-61b5c5a292fa" providerId="ADAL" clId="{AD0545F5-0AF4-41F7-BD15-870C7A254B99}" dt="2023-07-27T07:34:52.134" v="294" actId="26606"/>
          <ac:spMkLst>
            <pc:docMk/>
            <pc:sldMk cId="14434060" sldId="256"/>
            <ac:spMk id="25" creationId="{4EA91930-66BC-4C41-B4F5-C31EB216F64B}"/>
          </ac:spMkLst>
        </pc:spChg>
        <pc:spChg chg="add del">
          <ac:chgData name="Erika Sloper" userId="1b8a7954-837e-4fff-b691-61b5c5a292fa" providerId="ADAL" clId="{AD0545F5-0AF4-41F7-BD15-870C7A254B99}" dt="2023-07-27T07:34:52.134" v="294" actId="26606"/>
          <ac:spMkLst>
            <pc:docMk/>
            <pc:sldMk cId="14434060" sldId="256"/>
            <ac:spMk id="26" creationId="{6313CF8F-B436-401E-9575-DE0F8E8B5B17}"/>
          </ac:spMkLst>
        </pc:spChg>
        <pc:spChg chg="add del">
          <ac:chgData name="Erika Sloper" userId="1b8a7954-837e-4fff-b691-61b5c5a292fa" providerId="ADAL" clId="{AD0545F5-0AF4-41F7-BD15-870C7A254B99}" dt="2023-07-27T07:34:52.134" v="294" actId="26606"/>
          <ac:spMkLst>
            <pc:docMk/>
            <pc:sldMk cId="14434060" sldId="256"/>
            <ac:spMk id="27" creationId="{2A38CFE9-C30A-4551-ACCB-D5808FBC39CD}"/>
          </ac:spMkLst>
        </pc:spChg>
        <pc:spChg chg="add">
          <ac:chgData name="Erika Sloper" userId="1b8a7954-837e-4fff-b691-61b5c5a292fa" providerId="ADAL" clId="{AD0545F5-0AF4-41F7-BD15-870C7A254B99}" dt="2023-07-27T07:34:52.139" v="295" actId="26606"/>
          <ac:spMkLst>
            <pc:docMk/>
            <pc:sldMk cId="14434060" sldId="256"/>
            <ac:spMk id="29" creationId="{129F4FEF-3F4E-4042-8E6D-C24E201FB31A}"/>
          </ac:spMkLst>
        </pc:spChg>
        <pc:spChg chg="del">
          <ac:chgData name="Erika Sloper" userId="1b8a7954-837e-4fff-b691-61b5c5a292fa" providerId="ADAL" clId="{AD0545F5-0AF4-41F7-BD15-870C7A254B99}" dt="2023-07-27T19:35:57.279" v="301" actId="26606"/>
          <ac:spMkLst>
            <pc:docMk/>
            <pc:sldMk cId="14434060" sldId="256"/>
            <ac:spMk id="44" creationId="{21AC6A30-4F22-4C0F-B278-19C5B8A80C55}"/>
          </ac:spMkLst>
        </pc:spChg>
        <pc:spChg chg="del">
          <ac:chgData name="Erika Sloper" userId="1b8a7954-837e-4fff-b691-61b5c5a292fa" providerId="ADAL" clId="{AD0545F5-0AF4-41F7-BD15-870C7A254B99}" dt="2023-07-27T19:35:57.279" v="301" actId="26606"/>
          <ac:spMkLst>
            <pc:docMk/>
            <pc:sldMk cId="14434060" sldId="256"/>
            <ac:spMk id="45" creationId="{BB4335AD-65B1-44E4-90AF-264024FE4BD2}"/>
          </ac:spMkLst>
        </pc:spChg>
        <pc:spChg chg="add del">
          <ac:chgData name="Erika Sloper" userId="1b8a7954-837e-4fff-b691-61b5c5a292fa" providerId="ADAL" clId="{AD0545F5-0AF4-41F7-BD15-870C7A254B99}" dt="2023-07-28T07:11:15.002" v="790" actId="26606"/>
          <ac:spMkLst>
            <pc:docMk/>
            <pc:sldMk cId="14434060" sldId="256"/>
            <ac:spMk id="50" creationId="{21AC6A30-4F22-4C0F-B278-19C5B8A80C55}"/>
          </ac:spMkLst>
        </pc:spChg>
        <pc:spChg chg="add del">
          <ac:chgData name="Erika Sloper" userId="1b8a7954-837e-4fff-b691-61b5c5a292fa" providerId="ADAL" clId="{AD0545F5-0AF4-41F7-BD15-870C7A254B99}" dt="2023-07-28T07:11:15.002" v="790" actId="26606"/>
          <ac:spMkLst>
            <pc:docMk/>
            <pc:sldMk cId="14434060" sldId="256"/>
            <ac:spMk id="52" creationId="{BB4335AD-65B1-44E4-90AF-264024FE4BD2}"/>
          </ac:spMkLst>
        </pc:spChg>
        <pc:spChg chg="add del">
          <ac:chgData name="Erika Sloper" userId="1b8a7954-837e-4fff-b691-61b5c5a292fa" providerId="ADAL" clId="{AD0545F5-0AF4-41F7-BD15-870C7A254B99}" dt="2023-07-28T07:11:14.934" v="789" actId="26606"/>
          <ac:spMkLst>
            <pc:docMk/>
            <pc:sldMk cId="14434060" sldId="256"/>
            <ac:spMk id="57" creationId="{55C01129-3453-464D-A870-ED71C6E89D60}"/>
          </ac:spMkLst>
        </pc:spChg>
        <pc:spChg chg="add del">
          <ac:chgData name="Erika Sloper" userId="1b8a7954-837e-4fff-b691-61b5c5a292fa" providerId="ADAL" clId="{AD0545F5-0AF4-41F7-BD15-870C7A254B99}" dt="2023-07-28T07:11:14.934" v="789" actId="26606"/>
          <ac:spMkLst>
            <pc:docMk/>
            <pc:sldMk cId="14434060" sldId="256"/>
            <ac:spMk id="59" creationId="{9D2781A6-5C82-4764-B489-F9A599C0A7EB}"/>
          </ac:spMkLst>
        </pc:spChg>
        <pc:spChg chg="add">
          <ac:chgData name="Erika Sloper" userId="1b8a7954-837e-4fff-b691-61b5c5a292fa" providerId="ADAL" clId="{AD0545F5-0AF4-41F7-BD15-870C7A254B99}" dt="2023-07-28T07:11:15.002" v="790" actId="26606"/>
          <ac:spMkLst>
            <pc:docMk/>
            <pc:sldMk cId="14434060" sldId="256"/>
            <ac:spMk id="61" creationId="{A06EE196-46B1-4987-B8E2-2681AD6A94D2}"/>
          </ac:spMkLst>
        </pc:spChg>
        <pc:spChg chg="add">
          <ac:chgData name="Erika Sloper" userId="1b8a7954-837e-4fff-b691-61b5c5a292fa" providerId="ADAL" clId="{AD0545F5-0AF4-41F7-BD15-870C7A254B99}" dt="2023-07-28T07:11:15.002" v="790" actId="26606"/>
          <ac:spMkLst>
            <pc:docMk/>
            <pc:sldMk cId="14434060" sldId="256"/>
            <ac:spMk id="62" creationId="{C5F44963-F78F-4F17-86B4-4EAA3536BDA1}"/>
          </ac:spMkLst>
        </pc:spChg>
        <pc:spChg chg="add">
          <ac:chgData name="Erika Sloper" userId="1b8a7954-837e-4fff-b691-61b5c5a292fa" providerId="ADAL" clId="{AD0545F5-0AF4-41F7-BD15-870C7A254B99}" dt="2023-07-28T07:11:15.002" v="790" actId="26606"/>
          <ac:spMkLst>
            <pc:docMk/>
            <pc:sldMk cId="14434060" sldId="256"/>
            <ac:spMk id="63" creationId="{B3E7C62F-013B-4BF0-A4FA-40596DEA7D73}"/>
          </ac:spMkLst>
        </pc:spChg>
        <pc:spChg chg="add">
          <ac:chgData name="Erika Sloper" userId="1b8a7954-837e-4fff-b691-61b5c5a292fa" providerId="ADAL" clId="{AD0545F5-0AF4-41F7-BD15-870C7A254B99}" dt="2023-07-28T07:11:15.002" v="790" actId="26606"/>
          <ac:spMkLst>
            <pc:docMk/>
            <pc:sldMk cId="14434060" sldId="256"/>
            <ac:spMk id="64" creationId="{E9DCE31C-47C9-403F-970C-A8251569C1EA}"/>
          </ac:spMkLst>
        </pc:spChg>
        <pc:spChg chg="add">
          <ac:chgData name="Erika Sloper" userId="1b8a7954-837e-4fff-b691-61b5c5a292fa" providerId="ADAL" clId="{AD0545F5-0AF4-41F7-BD15-870C7A254B99}" dt="2023-07-28T07:11:15.002" v="790" actId="26606"/>
          <ac:spMkLst>
            <pc:docMk/>
            <pc:sldMk cId="14434060" sldId="256"/>
            <ac:spMk id="65" creationId="{C99D11B4-B61D-4ECC-AA3A-DE3A9B6926D1}"/>
          </ac:spMkLst>
        </pc:spChg>
        <pc:picChg chg="add mod ord">
          <ac:chgData name="Erika Sloper" userId="1b8a7954-837e-4fff-b691-61b5c5a292fa" providerId="ADAL" clId="{AD0545F5-0AF4-41F7-BD15-870C7A254B99}" dt="2023-07-28T07:11:15.002" v="790" actId="26606"/>
          <ac:picMkLst>
            <pc:docMk/>
            <pc:sldMk cId="14434060" sldId="256"/>
            <ac:picMk id="5" creationId="{95507B15-7501-F17D-FF46-77A3EC69E64A}"/>
          </ac:picMkLst>
        </pc:picChg>
        <pc:picChg chg="add mod ord">
          <ac:chgData name="Erika Sloper" userId="1b8a7954-837e-4fff-b691-61b5c5a292fa" providerId="ADAL" clId="{AD0545F5-0AF4-41F7-BD15-870C7A254B99}" dt="2023-07-28T07:11:15.002" v="790" actId="26606"/>
          <ac:picMkLst>
            <pc:docMk/>
            <pc:sldMk cId="14434060" sldId="256"/>
            <ac:picMk id="6" creationId="{9EB6A7A5-766E-F972-34AA-C10C916428BD}"/>
          </ac:picMkLst>
        </pc:picChg>
        <pc:picChg chg="add del mod modCrop">
          <ac:chgData name="Erika Sloper" userId="1b8a7954-837e-4fff-b691-61b5c5a292fa" providerId="ADAL" clId="{AD0545F5-0AF4-41F7-BD15-870C7A254B99}" dt="2023-07-28T07:10:44.825" v="786" actId="478"/>
          <ac:picMkLst>
            <pc:docMk/>
            <pc:sldMk cId="14434060" sldId="256"/>
            <ac:picMk id="7" creationId="{5EA1646B-FBC8-4EFD-6154-92EE178ACDCF}"/>
          </ac:picMkLst>
        </pc:picChg>
      </pc:sldChg>
      <pc:sldChg chg="delSp modSp del mod">
        <pc:chgData name="Erika Sloper" userId="1b8a7954-837e-4fff-b691-61b5c5a292fa" providerId="ADAL" clId="{AD0545F5-0AF4-41F7-BD15-870C7A254B99}" dt="2023-07-27T07:27:08.777" v="10" actId="47"/>
        <pc:sldMkLst>
          <pc:docMk/>
          <pc:sldMk cId="2784748405" sldId="257"/>
        </pc:sldMkLst>
        <pc:spChg chg="mod">
          <ac:chgData name="Erika Sloper" userId="1b8a7954-837e-4fff-b691-61b5c5a292fa" providerId="ADAL" clId="{AD0545F5-0AF4-41F7-BD15-870C7A254B99}" dt="2023-05-27T19:19:20.758" v="7" actId="1076"/>
          <ac:spMkLst>
            <pc:docMk/>
            <pc:sldMk cId="2784748405" sldId="257"/>
            <ac:spMk id="3" creationId="{5D65095A-76A6-1A9D-6A77-BC52A35C813B}"/>
          </ac:spMkLst>
        </pc:spChg>
        <pc:picChg chg="del">
          <ac:chgData name="Erika Sloper" userId="1b8a7954-837e-4fff-b691-61b5c5a292fa" providerId="ADAL" clId="{AD0545F5-0AF4-41F7-BD15-870C7A254B99}" dt="2023-05-27T19:18:28.657" v="1" actId="478"/>
          <ac:picMkLst>
            <pc:docMk/>
            <pc:sldMk cId="2784748405" sldId="257"/>
            <ac:picMk id="4" creationId="{7DEA0677-25C0-DEC2-C158-97672A6A9B76}"/>
          </ac:picMkLst>
        </pc:picChg>
        <pc:picChg chg="mod">
          <ac:chgData name="Erika Sloper" userId="1b8a7954-837e-4fff-b691-61b5c5a292fa" providerId="ADAL" clId="{AD0545F5-0AF4-41F7-BD15-870C7A254B99}" dt="2023-05-27T19:19:12.431" v="6" actId="14100"/>
          <ac:picMkLst>
            <pc:docMk/>
            <pc:sldMk cId="2784748405" sldId="257"/>
            <ac:picMk id="6" creationId="{9BE6DE63-5F4B-D63F-9DD8-9459C1B0D13F}"/>
          </ac:picMkLst>
        </pc:picChg>
        <pc:picChg chg="del">
          <ac:chgData name="Erika Sloper" userId="1b8a7954-837e-4fff-b691-61b5c5a292fa" providerId="ADAL" clId="{AD0545F5-0AF4-41F7-BD15-870C7A254B99}" dt="2023-05-27T19:18:26.426" v="0" actId="478"/>
          <ac:picMkLst>
            <pc:docMk/>
            <pc:sldMk cId="2784748405" sldId="257"/>
            <ac:picMk id="12" creationId="{204AB692-1CDD-E797-0F62-03F695112916}"/>
          </ac:picMkLst>
        </pc:picChg>
        <pc:picChg chg="mod">
          <ac:chgData name="Erika Sloper" userId="1b8a7954-837e-4fff-b691-61b5c5a292fa" providerId="ADAL" clId="{AD0545F5-0AF4-41F7-BD15-870C7A254B99}" dt="2023-05-27T19:19:51.376" v="9" actId="1076"/>
          <ac:picMkLst>
            <pc:docMk/>
            <pc:sldMk cId="2784748405" sldId="257"/>
            <ac:picMk id="22" creationId="{56ED0C09-90B3-526B-8458-A5106BEFD3D3}"/>
          </ac:picMkLst>
        </pc:picChg>
        <pc:picChg chg="del">
          <ac:chgData name="Erika Sloper" userId="1b8a7954-837e-4fff-b691-61b5c5a292fa" providerId="ADAL" clId="{AD0545F5-0AF4-41F7-BD15-870C7A254B99}" dt="2023-05-27T19:18:31.272" v="2" actId="478"/>
          <ac:picMkLst>
            <pc:docMk/>
            <pc:sldMk cId="2784748405" sldId="257"/>
            <ac:picMk id="1026" creationId="{231C94FF-1856-68DB-21AF-8652CB87B2EE}"/>
          </ac:picMkLst>
        </pc:picChg>
      </pc:sldChg>
    </pc:docChg>
  </pc:docChgLst>
  <pc:docChgLst>
    <pc:chgData name="Erika Sloper" userId="1b8a7954-837e-4fff-b691-61b5c5a292fa" providerId="ADAL" clId="{1CB056B2-585B-4838-85CA-689349B2216F}"/>
    <pc:docChg chg="undo custSel modSld">
      <pc:chgData name="Erika Sloper" userId="1b8a7954-837e-4fff-b691-61b5c5a292fa" providerId="ADAL" clId="{1CB056B2-585B-4838-85CA-689349B2216F}" dt="2023-07-28T10:09:57.868" v="154" actId="26606"/>
      <pc:docMkLst>
        <pc:docMk/>
      </pc:docMkLst>
      <pc:sldChg chg="addSp delSp modSp mod">
        <pc:chgData name="Erika Sloper" userId="1b8a7954-837e-4fff-b691-61b5c5a292fa" providerId="ADAL" clId="{1CB056B2-585B-4838-85CA-689349B2216F}" dt="2023-07-28T10:09:57.868" v="154" actId="26606"/>
        <pc:sldMkLst>
          <pc:docMk/>
          <pc:sldMk cId="14434060" sldId="256"/>
        </pc:sldMkLst>
        <pc:spChg chg="mod ord">
          <ac:chgData name="Erika Sloper" userId="1b8a7954-837e-4fff-b691-61b5c5a292fa" providerId="ADAL" clId="{1CB056B2-585B-4838-85CA-689349B2216F}" dt="2023-07-28T10:09:57.861" v="153" actId="26606"/>
          <ac:spMkLst>
            <pc:docMk/>
            <pc:sldMk cId="14434060" sldId="256"/>
            <ac:spMk id="2" creationId="{3B8A3D1F-1E0F-1C7C-9792-DDDEED94B2D9}"/>
          </ac:spMkLst>
        </pc:spChg>
        <pc:spChg chg="mod ord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3" creationId="{4852909C-353B-D272-8E68-A32E8130CBA6}"/>
          </ac:spMkLst>
        </pc:spChg>
        <pc:spChg chg="add del">
          <ac:chgData name="Erika Sloper" userId="1b8a7954-837e-4fff-b691-61b5c5a292fa" providerId="ADAL" clId="{1CB056B2-585B-4838-85CA-689349B2216F}" dt="2023-07-27T13:25:08.370" v="5" actId="26606"/>
          <ac:spMkLst>
            <pc:docMk/>
            <pc:sldMk cId="14434060" sldId="256"/>
            <ac:spMk id="29" creationId="{129F4FEF-3F4E-4042-8E6D-C24E201FB31A}"/>
          </ac:spMkLst>
        </pc:spChg>
        <pc:spChg chg="add del">
          <ac:chgData name="Erika Sloper" userId="1b8a7954-837e-4fff-b691-61b5c5a292fa" providerId="ADAL" clId="{1CB056B2-585B-4838-85CA-689349B2216F}" dt="2023-07-27T13:25:08.357" v="4" actId="26606"/>
          <ac:spMkLst>
            <pc:docMk/>
            <pc:sldMk cId="14434060" sldId="256"/>
            <ac:spMk id="34" creationId="{63F5877B-98C7-49DD-83AB-0F6F57CB6543}"/>
          </ac:spMkLst>
        </pc:spChg>
        <pc:spChg chg="add del">
          <ac:chgData name="Erika Sloper" userId="1b8a7954-837e-4fff-b691-61b5c5a292fa" providerId="ADAL" clId="{1CB056B2-585B-4838-85CA-689349B2216F}" dt="2023-07-27T13:25:08.357" v="4" actId="26606"/>
          <ac:spMkLst>
            <pc:docMk/>
            <pc:sldMk cId="14434060" sldId="256"/>
            <ac:spMk id="36" creationId="{4EA91930-66BC-4C41-B4F5-C31EB216F64B}"/>
          </ac:spMkLst>
        </pc:spChg>
        <pc:spChg chg="add del">
          <ac:chgData name="Erika Sloper" userId="1b8a7954-837e-4fff-b691-61b5c5a292fa" providerId="ADAL" clId="{1CB056B2-585B-4838-85CA-689349B2216F}" dt="2023-07-27T13:25:08.357" v="4" actId="26606"/>
          <ac:spMkLst>
            <pc:docMk/>
            <pc:sldMk cId="14434060" sldId="256"/>
            <ac:spMk id="38" creationId="{6313CF8F-B436-401E-9575-DE0F8E8B5B17}"/>
          </ac:spMkLst>
        </pc:spChg>
        <pc:spChg chg="add del">
          <ac:chgData name="Erika Sloper" userId="1b8a7954-837e-4fff-b691-61b5c5a292fa" providerId="ADAL" clId="{1CB056B2-585B-4838-85CA-689349B2216F}" dt="2023-07-27T13:25:08.357" v="4" actId="26606"/>
          <ac:spMkLst>
            <pc:docMk/>
            <pc:sldMk cId="14434060" sldId="256"/>
            <ac:spMk id="40" creationId="{2A38CFE9-C30A-4551-ACCB-D5808FBC39CD}"/>
          </ac:spMkLst>
        </pc:spChg>
        <pc:spChg chg="add del">
          <ac:chgData name="Erika Sloper" userId="1b8a7954-837e-4fff-b691-61b5c5a292fa" providerId="ADAL" clId="{1CB056B2-585B-4838-85CA-689349B2216F}" dt="2023-07-27T13:25:08.357" v="4" actId="26606"/>
          <ac:spMkLst>
            <pc:docMk/>
            <pc:sldMk cId="14434060" sldId="256"/>
            <ac:spMk id="42" creationId="{67EF550F-47CE-4FB2-9DAC-12AD835C833D}"/>
          </ac:spMkLst>
        </pc:spChg>
        <pc:spChg chg="add">
          <ac:chgData name="Erika Sloper" userId="1b8a7954-837e-4fff-b691-61b5c5a292fa" providerId="ADAL" clId="{1CB056B2-585B-4838-85CA-689349B2216F}" dt="2023-07-27T13:25:08.370" v="5" actId="26606"/>
          <ac:spMkLst>
            <pc:docMk/>
            <pc:sldMk cId="14434060" sldId="256"/>
            <ac:spMk id="44" creationId="{21AC6A30-4F22-4C0F-B278-19C5B8A80C55}"/>
          </ac:spMkLst>
        </pc:spChg>
        <pc:spChg chg="add">
          <ac:chgData name="Erika Sloper" userId="1b8a7954-837e-4fff-b691-61b5c5a292fa" providerId="ADAL" clId="{1CB056B2-585B-4838-85CA-689349B2216F}" dt="2023-07-27T13:25:08.370" v="5" actId="26606"/>
          <ac:spMkLst>
            <pc:docMk/>
            <pc:sldMk cId="14434060" sldId="256"/>
            <ac:spMk id="45" creationId="{BB4335AD-65B1-44E4-90AF-264024FE4BD2}"/>
          </ac:spMkLst>
        </pc:spChg>
        <pc:spChg chg="del">
          <ac:chgData name="Erika Sloper" userId="1b8a7954-837e-4fff-b691-61b5c5a292fa" providerId="ADAL" clId="{1CB056B2-585B-4838-85CA-689349B2216F}" dt="2023-07-28T09:41:04.947" v="75" actId="26606"/>
          <ac:spMkLst>
            <pc:docMk/>
            <pc:sldMk cId="14434060" sldId="256"/>
            <ac:spMk id="61" creationId="{A06EE196-46B1-4987-B8E2-2681AD6A94D2}"/>
          </ac:spMkLst>
        </pc:spChg>
        <pc:spChg chg="del">
          <ac:chgData name="Erika Sloper" userId="1b8a7954-837e-4fff-b691-61b5c5a292fa" providerId="ADAL" clId="{1CB056B2-585B-4838-85CA-689349B2216F}" dt="2023-07-28T09:41:04.947" v="75" actId="26606"/>
          <ac:spMkLst>
            <pc:docMk/>
            <pc:sldMk cId="14434060" sldId="256"/>
            <ac:spMk id="62" creationId="{C5F44963-F78F-4F17-86B4-4EAA3536BDA1}"/>
          </ac:spMkLst>
        </pc:spChg>
        <pc:spChg chg="del">
          <ac:chgData name="Erika Sloper" userId="1b8a7954-837e-4fff-b691-61b5c5a292fa" providerId="ADAL" clId="{1CB056B2-585B-4838-85CA-689349B2216F}" dt="2023-07-28T09:41:04.947" v="75" actId="26606"/>
          <ac:spMkLst>
            <pc:docMk/>
            <pc:sldMk cId="14434060" sldId="256"/>
            <ac:spMk id="63" creationId="{B3E7C62F-013B-4BF0-A4FA-40596DEA7D73}"/>
          </ac:spMkLst>
        </pc:spChg>
        <pc:spChg chg="del">
          <ac:chgData name="Erika Sloper" userId="1b8a7954-837e-4fff-b691-61b5c5a292fa" providerId="ADAL" clId="{1CB056B2-585B-4838-85CA-689349B2216F}" dt="2023-07-28T09:41:04.947" v="75" actId="26606"/>
          <ac:spMkLst>
            <pc:docMk/>
            <pc:sldMk cId="14434060" sldId="256"/>
            <ac:spMk id="64" creationId="{E9DCE31C-47C9-403F-970C-A8251569C1EA}"/>
          </ac:spMkLst>
        </pc:spChg>
        <pc:spChg chg="del">
          <ac:chgData name="Erika Sloper" userId="1b8a7954-837e-4fff-b691-61b5c5a292fa" providerId="ADAL" clId="{1CB056B2-585B-4838-85CA-689349B2216F}" dt="2023-07-28T09:41:04.947" v="75" actId="26606"/>
          <ac:spMkLst>
            <pc:docMk/>
            <pc:sldMk cId="14434060" sldId="256"/>
            <ac:spMk id="65" creationId="{C99D11B4-B61D-4ECC-AA3A-DE3A9B6926D1}"/>
          </ac:spMkLst>
        </pc:spChg>
        <pc:spChg chg="add del">
          <ac:chgData name="Erika Sloper" userId="1b8a7954-837e-4fff-b691-61b5c5a292fa" providerId="ADAL" clId="{1CB056B2-585B-4838-85CA-689349B2216F}" dt="2023-07-28T09:44:36.986" v="79" actId="26606"/>
          <ac:spMkLst>
            <pc:docMk/>
            <pc:sldMk cId="14434060" sldId="256"/>
            <ac:spMk id="75" creationId="{327D73B4-9F5C-4A64-A179-51B9500CB8B5}"/>
          </ac:spMkLst>
        </pc:spChg>
        <pc:spChg chg="add del">
          <ac:chgData name="Erika Sloper" userId="1b8a7954-837e-4fff-b691-61b5c5a292fa" providerId="ADAL" clId="{1CB056B2-585B-4838-85CA-689349B2216F}" dt="2023-07-28T09:44:36.986" v="79" actId="26606"/>
          <ac:spMkLst>
            <pc:docMk/>
            <pc:sldMk cId="14434060" sldId="256"/>
            <ac:spMk id="77" creationId="{5841E0DD-1BA7-47EA-92C1-DFCD469D043C}"/>
          </ac:spMkLst>
        </pc:spChg>
        <pc:spChg chg="add del">
          <ac:chgData name="Erika Sloper" userId="1b8a7954-837e-4fff-b691-61b5c5a292fa" providerId="ADAL" clId="{1CB056B2-585B-4838-85CA-689349B2216F}" dt="2023-07-28T09:44:36.986" v="79" actId="26606"/>
          <ac:spMkLst>
            <pc:docMk/>
            <pc:sldMk cId="14434060" sldId="256"/>
            <ac:spMk id="79" creationId="{6CB927A4-E432-4310-9CD5-E89FF5063179}"/>
          </ac:spMkLst>
        </pc:spChg>
        <pc:spChg chg="add del">
          <ac:chgData name="Erika Sloper" userId="1b8a7954-837e-4fff-b691-61b5c5a292fa" providerId="ADAL" clId="{1CB056B2-585B-4838-85CA-689349B2216F}" dt="2023-07-28T09:44:36.986" v="79" actId="26606"/>
          <ac:spMkLst>
            <pc:docMk/>
            <pc:sldMk cId="14434060" sldId="256"/>
            <ac:spMk id="81" creationId="{8D3BEFDA-0C8B-4C24-AF49-B7E58C98DB64}"/>
          </ac:spMkLst>
        </pc:spChg>
        <pc:spChg chg="add del">
          <ac:chgData name="Erika Sloper" userId="1b8a7954-837e-4fff-b691-61b5c5a292fa" providerId="ADAL" clId="{1CB056B2-585B-4838-85CA-689349B2216F}" dt="2023-07-28T09:44:36.986" v="79" actId="26606"/>
          <ac:spMkLst>
            <pc:docMk/>
            <pc:sldMk cId="14434060" sldId="256"/>
            <ac:spMk id="83" creationId="{7400EEA6-B330-4DBC-A821-469627E96203}"/>
          </ac:spMkLst>
        </pc:spChg>
        <pc:spChg chg="add del">
          <ac:chgData name="Erika Sloper" userId="1b8a7954-837e-4fff-b691-61b5c5a292fa" providerId="ADAL" clId="{1CB056B2-585B-4838-85CA-689349B2216F}" dt="2023-07-28T09:44:36.986" v="79" actId="26606"/>
          <ac:spMkLst>
            <pc:docMk/>
            <pc:sldMk cId="14434060" sldId="256"/>
            <ac:spMk id="85" creationId="{1453BF6C-B012-48B7-B4E8-6D7AC7C27D02}"/>
          </ac:spMkLst>
        </pc:spChg>
        <pc:spChg chg="add del">
          <ac:chgData name="Erika Sloper" userId="1b8a7954-837e-4fff-b691-61b5c5a292fa" providerId="ADAL" clId="{1CB056B2-585B-4838-85CA-689349B2216F}" dt="2023-07-28T09:44:36.986" v="79" actId="26606"/>
          <ac:spMkLst>
            <pc:docMk/>
            <pc:sldMk cId="14434060" sldId="256"/>
            <ac:spMk id="87" creationId="{E3020543-B24B-4EC4-8FFC-8DD88EEA91A8}"/>
          </ac:spMkLst>
        </pc:spChg>
        <pc:spChg chg="add del">
          <ac:chgData name="Erika Sloper" userId="1b8a7954-837e-4fff-b691-61b5c5a292fa" providerId="ADAL" clId="{1CB056B2-585B-4838-85CA-689349B2216F}" dt="2023-07-28T09:44:39.553" v="82" actId="26606"/>
          <ac:spMkLst>
            <pc:docMk/>
            <pc:sldMk cId="14434060" sldId="256"/>
            <ac:spMk id="91" creationId="{B9D7E975-9161-4F2D-AC53-69E1912F6B5D}"/>
          </ac:spMkLst>
        </pc:spChg>
        <pc:spChg chg="add del">
          <ac:chgData name="Erika Sloper" userId="1b8a7954-837e-4fff-b691-61b5c5a292fa" providerId="ADAL" clId="{1CB056B2-585B-4838-85CA-689349B2216F}" dt="2023-07-28T09:44:39.553" v="82" actId="26606"/>
          <ac:spMkLst>
            <pc:docMk/>
            <pc:sldMk cId="14434060" sldId="256"/>
            <ac:spMk id="92" creationId="{827DC2C4-B485-428A-BF4A-472D2967F47F}"/>
          </ac:spMkLst>
        </pc:spChg>
        <pc:spChg chg="add del">
          <ac:chgData name="Erika Sloper" userId="1b8a7954-837e-4fff-b691-61b5c5a292fa" providerId="ADAL" clId="{1CB056B2-585B-4838-85CA-689349B2216F}" dt="2023-07-28T09:44:39.553" v="82" actId="26606"/>
          <ac:spMkLst>
            <pc:docMk/>
            <pc:sldMk cId="14434060" sldId="256"/>
            <ac:spMk id="93" creationId="{463E6235-1649-4B47-9862-4026FC473B6F}"/>
          </ac:spMkLst>
        </pc:spChg>
        <pc:spChg chg="add del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02" creationId="{3ED14C35-F5A9-4779-8E0C-5C49E2E10327}"/>
          </ac:spMkLst>
        </pc:spChg>
        <pc:spChg chg="add del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04" creationId="{EF273D9E-5BEA-459A-918F-AF5ACA258471}"/>
          </ac:spMkLst>
        </pc:spChg>
        <pc:spChg chg="add del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06" creationId="{1D7E768C-F52C-4C8D-8D28-9E77B1F2DEDC}"/>
          </ac:spMkLst>
        </pc:spChg>
        <pc:spChg chg="add del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08" creationId="{A2CDF4EC-7B47-436E-927B-575404258573}"/>
          </ac:spMkLst>
        </pc:spChg>
        <pc:spChg chg="add del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10" creationId="{5DFA5EF5-56B1-49EE-B0BB-69B6399FAD9F}"/>
          </ac:spMkLst>
        </pc:spChg>
        <pc:spChg chg="add del">
          <ac:chgData name="Erika Sloper" userId="1b8a7954-837e-4fff-b691-61b5c5a292fa" providerId="ADAL" clId="{1CB056B2-585B-4838-85CA-689349B2216F}" dt="2023-07-28T10:09:57.861" v="153" actId="26606"/>
          <ac:spMkLst>
            <pc:docMk/>
            <pc:sldMk cId="14434060" sldId="256"/>
            <ac:spMk id="115" creationId="{D75A5B51-0925-4835-8511-A0DD17EAA97C}"/>
          </ac:spMkLst>
        </pc:spChg>
        <pc:spChg chg="add del">
          <ac:chgData name="Erika Sloper" userId="1b8a7954-837e-4fff-b691-61b5c5a292fa" providerId="ADAL" clId="{1CB056B2-585B-4838-85CA-689349B2216F}" dt="2023-07-28T10:09:57.861" v="153" actId="26606"/>
          <ac:spMkLst>
            <pc:docMk/>
            <pc:sldMk cId="14434060" sldId="256"/>
            <ac:spMk id="117" creationId="{5CDFD20D-8E4F-4E3A-AF87-93F23E0DBFB3}"/>
          </ac:spMkLst>
        </pc:spChg>
        <pc:spChg chg="add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19" creationId="{1D7E768C-F52C-4C8D-8D28-9E77B1F2DEDC}"/>
          </ac:spMkLst>
        </pc:spChg>
        <pc:spChg chg="add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20" creationId="{3ED14C35-F5A9-4779-8E0C-5C49E2E10327}"/>
          </ac:spMkLst>
        </pc:spChg>
        <pc:spChg chg="add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21" creationId="{A2CDF4EC-7B47-436E-927B-575404258573}"/>
          </ac:spMkLst>
        </pc:spChg>
        <pc:spChg chg="add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22" creationId="{EF273D9E-5BEA-459A-918F-AF5ACA258471}"/>
          </ac:spMkLst>
        </pc:spChg>
        <pc:spChg chg="add">
          <ac:chgData name="Erika Sloper" userId="1b8a7954-837e-4fff-b691-61b5c5a292fa" providerId="ADAL" clId="{1CB056B2-585B-4838-85CA-689349B2216F}" dt="2023-07-28T10:09:57.868" v="154" actId="26606"/>
          <ac:spMkLst>
            <pc:docMk/>
            <pc:sldMk cId="14434060" sldId="256"/>
            <ac:spMk id="123" creationId="{5DFA5EF5-56B1-49EE-B0BB-69B6399FAD9F}"/>
          </ac:spMkLst>
        </pc:spChg>
        <pc:picChg chg="mod ord">
          <ac:chgData name="Erika Sloper" userId="1b8a7954-837e-4fff-b691-61b5c5a292fa" providerId="ADAL" clId="{1CB056B2-585B-4838-85CA-689349B2216F}" dt="2023-07-28T10:09:57.861" v="153" actId="26606"/>
          <ac:picMkLst>
            <pc:docMk/>
            <pc:sldMk cId="14434060" sldId="256"/>
            <ac:picMk id="5" creationId="{95507B15-7501-F17D-FF46-77A3EC69E64A}"/>
          </ac:picMkLst>
        </pc:picChg>
        <pc:picChg chg="mod ord">
          <ac:chgData name="Erika Sloper" userId="1b8a7954-837e-4fff-b691-61b5c5a292fa" providerId="ADAL" clId="{1CB056B2-585B-4838-85CA-689349B2216F}" dt="2023-07-28T10:09:57.861" v="153" actId="26606"/>
          <ac:picMkLst>
            <pc:docMk/>
            <pc:sldMk cId="14434060" sldId="256"/>
            <ac:picMk id="6" creationId="{9EB6A7A5-766E-F972-34AA-C10C916428BD}"/>
          </ac:picMkLst>
        </pc:picChg>
        <pc:picChg chg="add mod ord">
          <ac:chgData name="Erika Sloper" userId="1b8a7954-837e-4fff-b691-61b5c5a292fa" providerId="ADAL" clId="{1CB056B2-585B-4838-85CA-689349B2216F}" dt="2023-07-28T10:09:57.861" v="153" actId="26606"/>
          <ac:picMkLst>
            <pc:docMk/>
            <pc:sldMk cId="14434060" sldId="256"/>
            <ac:picMk id="7" creationId="{325978C8-8B12-9A7B-CDEC-17760F29518B}"/>
          </ac:picMkLst>
        </pc:picChg>
        <pc:picChg chg="mod">
          <ac:chgData name="Erika Sloper" userId="1b8a7954-837e-4fff-b691-61b5c5a292fa" providerId="ADAL" clId="{1CB056B2-585B-4838-85CA-689349B2216F}" dt="2023-07-27T13:25:08.370" v="5" actId="26606"/>
          <ac:picMkLst>
            <pc:docMk/>
            <pc:sldMk cId="14434060" sldId="256"/>
            <ac:picMk id="7" creationId="{5EA1646B-FBC8-4EFD-6154-92EE178ACDCF}"/>
          </ac:picMkLst>
        </pc:picChg>
        <pc:cxnChg chg="add del">
          <ac:chgData name="Erika Sloper" userId="1b8a7954-837e-4fff-b691-61b5c5a292fa" providerId="ADAL" clId="{1CB056B2-585B-4838-85CA-689349B2216F}" dt="2023-07-28T09:44:43.513" v="85" actId="26606"/>
          <ac:cxnSpMkLst>
            <pc:docMk/>
            <pc:sldMk cId="14434060" sldId="256"/>
            <ac:cxnSpMk id="70" creationId="{1503BFE4-729B-D9D0-C17B-501E6AF1127A}"/>
          </ac:cxnSpMkLst>
        </pc:cxnChg>
        <pc:cxnChg chg="add del">
          <ac:chgData name="Erika Sloper" userId="1b8a7954-837e-4fff-b691-61b5c5a292fa" providerId="ADAL" clId="{1CB056B2-585B-4838-85CA-689349B2216F}" dt="2023-07-28T09:44:36.986" v="79" actId="26606"/>
          <ac:cxnSpMkLst>
            <pc:docMk/>
            <pc:sldMk cId="14434060" sldId="256"/>
            <ac:cxnSpMk id="89" creationId="{C49DA8F6-BCC1-4447-B54C-57856834B94B}"/>
          </ac:cxnSpMkLst>
        </pc:cxnChg>
        <pc:cxnChg chg="add del">
          <ac:chgData name="Erika Sloper" userId="1b8a7954-837e-4fff-b691-61b5c5a292fa" providerId="ADAL" clId="{1CB056B2-585B-4838-85CA-689349B2216F}" dt="2023-07-28T09:44:43.512" v="84" actId="26606"/>
          <ac:cxnSpMkLst>
            <pc:docMk/>
            <pc:sldMk cId="14434060" sldId="256"/>
            <ac:cxnSpMk id="95" creationId="{37C77032-C865-6057-7D7A-E2743CFA20F9}"/>
          </ac:cxnSpMkLst>
        </pc:cxnChg>
        <pc:cxnChg chg="add del">
          <ac:chgData name="Erika Sloper" userId="1b8a7954-837e-4fff-b691-61b5c5a292fa" providerId="ADAL" clId="{1CB056B2-585B-4838-85CA-689349B2216F}" dt="2023-07-28T10:02:40.603" v="139" actId="26606"/>
          <ac:cxnSpMkLst>
            <pc:docMk/>
            <pc:sldMk cId="14434060" sldId="256"/>
            <ac:cxnSpMk id="97" creationId="{1503BFE4-729B-D9D0-C17B-501E6AF1127A}"/>
          </ac:cxnSpMkLst>
        </pc:cxnChg>
      </pc:sldChg>
    </pc:docChg>
  </pc:docChgLst>
  <pc:docChgLst>
    <pc:chgData name="Erika Sloper" userId="1b8a7954-837e-4fff-b691-61b5c5a292fa" providerId="ADAL" clId="{C6F58A7E-35FB-47CF-AFE4-939D5AECB272}"/>
    <pc:docChg chg="undo custSel addSld delSld modSld">
      <pc:chgData name="Erika Sloper" userId="1b8a7954-837e-4fff-b691-61b5c5a292fa" providerId="ADAL" clId="{C6F58A7E-35FB-47CF-AFE4-939D5AECB272}" dt="2023-05-27T12:19:05.430" v="616" actId="1076"/>
      <pc:docMkLst>
        <pc:docMk/>
      </pc:docMkLst>
      <pc:sldChg chg="del">
        <pc:chgData name="Erika Sloper" userId="1b8a7954-837e-4fff-b691-61b5c5a292fa" providerId="ADAL" clId="{C6F58A7E-35FB-47CF-AFE4-939D5AECB272}" dt="2023-05-27T12:14:15.628" v="599" actId="2696"/>
        <pc:sldMkLst>
          <pc:docMk/>
          <pc:sldMk cId="2923751746" sldId="256"/>
        </pc:sldMkLst>
      </pc:sldChg>
      <pc:sldChg chg="addSp delSp modSp new mod setBg">
        <pc:chgData name="Erika Sloper" userId="1b8a7954-837e-4fff-b691-61b5c5a292fa" providerId="ADAL" clId="{C6F58A7E-35FB-47CF-AFE4-939D5AECB272}" dt="2023-05-27T12:19:05.430" v="616" actId="1076"/>
        <pc:sldMkLst>
          <pc:docMk/>
          <pc:sldMk cId="2784748405" sldId="257"/>
        </pc:sldMkLst>
        <pc:spChg chg="add del">
          <ac:chgData name="Erika Sloper" userId="1b8a7954-837e-4fff-b691-61b5c5a292fa" providerId="ADAL" clId="{C6F58A7E-35FB-47CF-AFE4-939D5AECB272}" dt="2023-05-27T12:16:55.893" v="601" actId="478"/>
          <ac:spMkLst>
            <pc:docMk/>
            <pc:sldMk cId="2784748405" sldId="257"/>
            <ac:spMk id="2" creationId="{2D00902A-6B88-9AAE-6E36-946EA5534BEB}"/>
          </ac:spMkLst>
        </pc:spChg>
        <pc:spChg chg="add mod">
          <ac:chgData name="Erika Sloper" userId="1b8a7954-837e-4fff-b691-61b5c5a292fa" providerId="ADAL" clId="{C6F58A7E-35FB-47CF-AFE4-939D5AECB272}" dt="2023-05-27T12:19:05.430" v="616" actId="1076"/>
          <ac:spMkLst>
            <pc:docMk/>
            <pc:sldMk cId="2784748405" sldId="257"/>
            <ac:spMk id="3" creationId="{5D65095A-76A6-1A9D-6A77-BC52A35C813B}"/>
          </ac:spMkLst>
        </pc:spChg>
        <pc:spChg chg="add del mod">
          <ac:chgData name="Erika Sloper" userId="1b8a7954-837e-4fff-b691-61b5c5a292fa" providerId="ADAL" clId="{C6F58A7E-35FB-47CF-AFE4-939D5AECB272}" dt="2023-05-27T10:38:00.675" v="5" actId="478"/>
          <ac:spMkLst>
            <pc:docMk/>
            <pc:sldMk cId="2784748405" sldId="257"/>
            <ac:spMk id="3" creationId="{DA1A068E-8659-CFD6-88F5-1ABE3595EE72}"/>
          </ac:spMkLst>
        </pc:spChg>
        <pc:spChg chg="add del mod ord">
          <ac:chgData name="Erika Sloper" userId="1b8a7954-837e-4fff-b691-61b5c5a292fa" providerId="ADAL" clId="{C6F58A7E-35FB-47CF-AFE4-939D5AECB272}" dt="2023-05-27T12:17:04.640" v="602" actId="478"/>
          <ac:spMkLst>
            <pc:docMk/>
            <pc:sldMk cId="2784748405" sldId="257"/>
            <ac:spMk id="7" creationId="{F6F48E43-E632-8584-C6BB-1333D5C2E24D}"/>
          </ac:spMkLst>
        </pc:spChg>
        <pc:spChg chg="add del mod">
          <ac:chgData name="Erika Sloper" userId="1b8a7954-837e-4fff-b691-61b5c5a292fa" providerId="ADAL" clId="{C6F58A7E-35FB-47CF-AFE4-939D5AECB272}" dt="2023-05-27T11:49:09.035" v="392" actId="478"/>
          <ac:spMkLst>
            <pc:docMk/>
            <pc:sldMk cId="2784748405" sldId="257"/>
            <ac:spMk id="8" creationId="{AEE6B1E7-E2BB-EC89-1640-F7B50C603718}"/>
          </ac:spMkLst>
        </pc:spChg>
        <pc:spChg chg="add del mod ord">
          <ac:chgData name="Erika Sloper" userId="1b8a7954-837e-4fff-b691-61b5c5a292fa" providerId="ADAL" clId="{C6F58A7E-35FB-47CF-AFE4-939D5AECB272}" dt="2023-05-27T11:58:32.953" v="490" actId="478"/>
          <ac:spMkLst>
            <pc:docMk/>
            <pc:sldMk cId="2784748405" sldId="257"/>
            <ac:spMk id="9" creationId="{0EFD99B5-24FA-000D-3CC1-58E239590C73}"/>
          </ac:spMkLst>
        </pc:spChg>
        <pc:spChg chg="add del">
          <ac:chgData name="Erika Sloper" userId="1b8a7954-837e-4fff-b691-61b5c5a292fa" providerId="ADAL" clId="{C6F58A7E-35FB-47CF-AFE4-939D5AECB272}" dt="2023-05-27T11:55:39.874" v="425" actId="26606"/>
          <ac:spMkLst>
            <pc:docMk/>
            <pc:sldMk cId="2784748405" sldId="257"/>
            <ac:spMk id="11" creationId="{854ECEBE-9353-406C-9313-02A517A310EF}"/>
          </ac:spMkLst>
        </pc:spChg>
        <pc:spChg chg="add del">
          <ac:chgData name="Erika Sloper" userId="1b8a7954-837e-4fff-b691-61b5c5a292fa" providerId="ADAL" clId="{C6F58A7E-35FB-47CF-AFE4-939D5AECB272}" dt="2023-05-27T11:55:39.874" v="425" actId="26606"/>
          <ac:spMkLst>
            <pc:docMk/>
            <pc:sldMk cId="2784748405" sldId="257"/>
            <ac:spMk id="13" creationId="{86806086-A782-4311-A63B-1A68574D8067}"/>
          </ac:spMkLst>
        </pc:spChg>
        <pc:spChg chg="add del">
          <ac:chgData name="Erika Sloper" userId="1b8a7954-837e-4fff-b691-61b5c5a292fa" providerId="ADAL" clId="{C6F58A7E-35FB-47CF-AFE4-939D5AECB272}" dt="2023-05-27T11:55:39.874" v="425" actId="26606"/>
          <ac:spMkLst>
            <pc:docMk/>
            <pc:sldMk cId="2784748405" sldId="257"/>
            <ac:spMk id="15" creationId="{CE71458B-DF80-43DF-9693-2EC3878ACAB5}"/>
          </ac:spMkLst>
        </pc:spChg>
        <pc:spChg chg="add del mod">
          <ac:chgData name="Erika Sloper" userId="1b8a7954-837e-4fff-b691-61b5c5a292fa" providerId="ADAL" clId="{C6F58A7E-35FB-47CF-AFE4-939D5AECB272}" dt="2023-05-27T12:01:16.144" v="508" actId="478"/>
          <ac:spMkLst>
            <pc:docMk/>
            <pc:sldMk cId="2784748405" sldId="257"/>
            <ac:spMk id="16" creationId="{FC326AF9-CFBF-693F-01B4-71B77C50821F}"/>
          </ac:spMkLst>
        </pc:spChg>
        <pc:spChg chg="add del">
          <ac:chgData name="Erika Sloper" userId="1b8a7954-837e-4fff-b691-61b5c5a292fa" providerId="ADAL" clId="{C6F58A7E-35FB-47CF-AFE4-939D5AECB272}" dt="2023-05-27T11:55:39.874" v="425" actId="26606"/>
          <ac:spMkLst>
            <pc:docMk/>
            <pc:sldMk cId="2784748405" sldId="257"/>
            <ac:spMk id="17" creationId="{DE1994AC-22D1-4B48-9EDA-BE373E704567}"/>
          </ac:spMkLst>
        </pc:spChg>
        <pc:spChg chg="add del">
          <ac:chgData name="Erika Sloper" userId="1b8a7954-837e-4fff-b691-61b5c5a292fa" providerId="ADAL" clId="{C6F58A7E-35FB-47CF-AFE4-939D5AECB272}" dt="2023-05-27T11:55:39.874" v="425" actId="26606"/>
          <ac:spMkLst>
            <pc:docMk/>
            <pc:sldMk cId="2784748405" sldId="257"/>
            <ac:spMk id="19" creationId="{22220111-5018-4EB7-A38B-79BD37F7C095}"/>
          </ac:spMkLst>
        </pc:spChg>
        <pc:spChg chg="add mod">
          <ac:chgData name="Erika Sloper" userId="1b8a7954-837e-4fff-b691-61b5c5a292fa" providerId="ADAL" clId="{C6F58A7E-35FB-47CF-AFE4-939D5AECB272}" dt="2023-05-27T12:04:31.190" v="526" actId="1076"/>
          <ac:spMkLst>
            <pc:docMk/>
            <pc:sldMk cId="2784748405" sldId="257"/>
            <ac:spMk id="20" creationId="{7501671A-F130-F342-13B7-7BA717BB7AB2}"/>
          </ac:spMkLst>
        </pc:spChg>
        <pc:spChg chg="add del mod">
          <ac:chgData name="Erika Sloper" userId="1b8a7954-837e-4fff-b691-61b5c5a292fa" providerId="ADAL" clId="{C6F58A7E-35FB-47CF-AFE4-939D5AECB272}" dt="2023-05-27T12:10:56.794" v="566" actId="478"/>
          <ac:spMkLst>
            <pc:docMk/>
            <pc:sldMk cId="2784748405" sldId="257"/>
            <ac:spMk id="23" creationId="{BE3471F6-5F4B-D7B4-15D7-98D6D15F0690}"/>
          </ac:spMkLst>
        </pc:spChg>
        <pc:spChg chg="add del">
          <ac:chgData name="Erika Sloper" userId="1b8a7954-837e-4fff-b691-61b5c5a292fa" providerId="ADAL" clId="{C6F58A7E-35FB-47CF-AFE4-939D5AECB272}" dt="2023-05-27T11:59:15.094" v="493" actId="26606"/>
          <ac:spMkLst>
            <pc:docMk/>
            <pc:sldMk cId="2784748405" sldId="257"/>
            <ac:spMk id="1028" creationId="{4C3A44BB-E01C-4AA8-B2C8-32FC346D2ED7}"/>
          </ac:spMkLst>
        </pc:spChg>
        <pc:spChg chg="add del">
          <ac:chgData name="Erika Sloper" userId="1b8a7954-837e-4fff-b691-61b5c5a292fa" providerId="ADAL" clId="{C6F58A7E-35FB-47CF-AFE4-939D5AECB272}" dt="2023-05-27T11:59:15.086" v="492" actId="26606"/>
          <ac:spMkLst>
            <pc:docMk/>
            <pc:sldMk cId="2784748405" sldId="257"/>
            <ac:spMk id="1030" creationId="{6113EC7C-368D-469A-9B5C-F3555B088E66}"/>
          </ac:spMkLst>
        </pc:spChg>
        <pc:spChg chg="add del">
          <ac:chgData name="Erika Sloper" userId="1b8a7954-837e-4fff-b691-61b5c5a292fa" providerId="ADAL" clId="{C6F58A7E-35FB-47CF-AFE4-939D5AECB272}" dt="2023-05-27T11:52:26.835" v="411" actId="26606"/>
          <ac:spMkLst>
            <pc:docMk/>
            <pc:sldMk cId="2784748405" sldId="257"/>
            <ac:spMk id="1031" creationId="{681D366F-0B96-4E6B-ABD5-96092A6A9174}"/>
          </ac:spMkLst>
        </pc:spChg>
        <pc:spChg chg="add del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32" creationId="{A3C210E6-A35A-4F68-8D60-801A019C75B8}"/>
          </ac:spMkLst>
        </pc:spChg>
        <pc:spChg chg="add del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34" creationId="{345B26DA-1C6B-4C66-81C9-9C1877FC2DB1}"/>
          </ac:spMkLst>
        </pc:spChg>
        <pc:spChg chg="add del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35" creationId="{AC0D06B0-F19C-459E-B221-A34B506FB5E3}"/>
          </ac:spMkLst>
        </pc:spChg>
        <pc:spChg chg="add del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36" creationId="{98DE6C44-43F8-4DE4-AB81-66853FFEA09A}"/>
          </ac:spMkLst>
        </pc:spChg>
        <pc:spChg chg="add del">
          <ac:chgData name="Erika Sloper" userId="1b8a7954-837e-4fff-b691-61b5c5a292fa" providerId="ADAL" clId="{C6F58A7E-35FB-47CF-AFE4-939D5AECB272}" dt="2023-05-27T11:52:35.941" v="417" actId="26606"/>
          <ac:spMkLst>
            <pc:docMk/>
            <pc:sldMk cId="2784748405" sldId="257"/>
            <ac:spMk id="1037" creationId="{98DE6C44-43F8-4DE4-AB81-66853FFEA09A}"/>
          </ac:spMkLst>
        </pc:spChg>
        <pc:spChg chg="add del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41" creationId="{2409529B-9B56-4F10-BE4D-F934DB89E57E}"/>
          </ac:spMkLst>
        </pc:spChg>
        <pc:spChg chg="add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46" creationId="{4E98B8B0-573C-43DD-85FE-31433D57070C}"/>
          </ac:spMkLst>
        </pc:spChg>
        <pc:spChg chg="add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48" creationId="{0ADDB668-2CA4-4D2B-9C34-3487CA330BA8}"/>
          </ac:spMkLst>
        </pc:spChg>
        <pc:spChg chg="add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50" creationId="{2568BC19-F052-4108-93E1-6A3D1DEC072F}"/>
          </ac:spMkLst>
        </pc:spChg>
        <pc:spChg chg="add">
          <ac:chgData name="Erika Sloper" userId="1b8a7954-837e-4fff-b691-61b5c5a292fa" providerId="ADAL" clId="{C6F58A7E-35FB-47CF-AFE4-939D5AECB272}" dt="2023-05-27T12:02:15.781" v="509" actId="26606"/>
          <ac:spMkLst>
            <pc:docMk/>
            <pc:sldMk cId="2784748405" sldId="257"/>
            <ac:spMk id="1052" creationId="{D5FD337D-4D6B-4C8B-B6F5-121097E09881}"/>
          </ac:spMkLst>
        </pc:spChg>
        <pc:spChg chg="add del">
          <ac:chgData name="Erika Sloper" userId="1b8a7954-837e-4fff-b691-61b5c5a292fa" providerId="ADAL" clId="{C6F58A7E-35FB-47CF-AFE4-939D5AECB272}" dt="2023-05-27T11:52:28.875" v="413" actId="26606"/>
          <ac:spMkLst>
            <pc:docMk/>
            <pc:sldMk cId="2784748405" sldId="257"/>
            <ac:spMk id="1057" creationId="{4E98B8B0-573C-43DD-85FE-31433D57070C}"/>
          </ac:spMkLst>
        </pc:spChg>
        <pc:spChg chg="add del">
          <ac:chgData name="Erika Sloper" userId="1b8a7954-837e-4fff-b691-61b5c5a292fa" providerId="ADAL" clId="{C6F58A7E-35FB-47CF-AFE4-939D5AECB272}" dt="2023-05-27T11:52:28.875" v="413" actId="26606"/>
          <ac:spMkLst>
            <pc:docMk/>
            <pc:sldMk cId="2784748405" sldId="257"/>
            <ac:spMk id="1058" creationId="{0ADDB668-2CA4-4D2B-9C34-3487CA330BA8}"/>
          </ac:spMkLst>
        </pc:spChg>
        <pc:spChg chg="add del">
          <ac:chgData name="Erika Sloper" userId="1b8a7954-837e-4fff-b691-61b5c5a292fa" providerId="ADAL" clId="{C6F58A7E-35FB-47CF-AFE4-939D5AECB272}" dt="2023-05-27T11:52:28.875" v="413" actId="26606"/>
          <ac:spMkLst>
            <pc:docMk/>
            <pc:sldMk cId="2784748405" sldId="257"/>
            <ac:spMk id="1059" creationId="{2568BC19-F052-4108-93E1-6A3D1DEC072F}"/>
          </ac:spMkLst>
        </pc:spChg>
        <pc:spChg chg="add del">
          <ac:chgData name="Erika Sloper" userId="1b8a7954-837e-4fff-b691-61b5c5a292fa" providerId="ADAL" clId="{C6F58A7E-35FB-47CF-AFE4-939D5AECB272}" dt="2023-05-27T11:52:28.875" v="413" actId="26606"/>
          <ac:spMkLst>
            <pc:docMk/>
            <pc:sldMk cId="2784748405" sldId="257"/>
            <ac:spMk id="1060" creationId="{D5FD337D-4D6B-4C8B-B6F5-121097E09881}"/>
          </ac:spMkLst>
        </pc:spChg>
        <pc:spChg chg="add del">
          <ac:chgData name="Erika Sloper" userId="1b8a7954-837e-4fff-b691-61b5c5a292fa" providerId="ADAL" clId="{C6F58A7E-35FB-47CF-AFE4-939D5AECB272}" dt="2023-05-27T11:52:33.273" v="415" actId="26606"/>
          <ac:spMkLst>
            <pc:docMk/>
            <pc:sldMk cId="2784748405" sldId="257"/>
            <ac:spMk id="1062" creationId="{2DAA6C16-BF9B-4A3E-BC70-EE6015D4F967}"/>
          </ac:spMkLst>
        </pc:spChg>
        <pc:spChg chg="add del">
          <ac:chgData name="Erika Sloper" userId="1b8a7954-837e-4fff-b691-61b5c5a292fa" providerId="ADAL" clId="{C6F58A7E-35FB-47CF-AFE4-939D5AECB272}" dt="2023-05-27T11:52:35.941" v="417" actId="26606"/>
          <ac:spMkLst>
            <pc:docMk/>
            <pc:sldMk cId="2784748405" sldId="257"/>
            <ac:spMk id="1065" creationId="{A3C210E6-A35A-4F68-8D60-801A019C75B8}"/>
          </ac:spMkLst>
        </pc:spChg>
        <pc:spChg chg="add del">
          <ac:chgData name="Erika Sloper" userId="1b8a7954-837e-4fff-b691-61b5c5a292fa" providerId="ADAL" clId="{C6F58A7E-35FB-47CF-AFE4-939D5AECB272}" dt="2023-05-27T11:52:35.941" v="417" actId="26606"/>
          <ac:spMkLst>
            <pc:docMk/>
            <pc:sldMk cId="2784748405" sldId="257"/>
            <ac:spMk id="1066" creationId="{AC0D06B0-F19C-459E-B221-A34B506FB5E3}"/>
          </ac:spMkLst>
        </pc:spChg>
        <pc:spChg chg="add del">
          <ac:chgData name="Erika Sloper" userId="1b8a7954-837e-4fff-b691-61b5c5a292fa" providerId="ADAL" clId="{C6F58A7E-35FB-47CF-AFE4-939D5AECB272}" dt="2023-05-27T11:52:35.941" v="417" actId="26606"/>
          <ac:spMkLst>
            <pc:docMk/>
            <pc:sldMk cId="2784748405" sldId="257"/>
            <ac:spMk id="1067" creationId="{345B26DA-1C6B-4C66-81C9-9C1877FC2DB1}"/>
          </ac:spMkLst>
        </pc:spChg>
        <pc:spChg chg="add del">
          <ac:chgData name="Erika Sloper" userId="1b8a7954-837e-4fff-b691-61b5c5a292fa" providerId="ADAL" clId="{C6F58A7E-35FB-47CF-AFE4-939D5AECB272}" dt="2023-05-27T11:52:35.941" v="417" actId="26606"/>
          <ac:spMkLst>
            <pc:docMk/>
            <pc:sldMk cId="2784748405" sldId="257"/>
            <ac:spMk id="1068" creationId="{2409529B-9B56-4F10-BE4D-F934DB89E57E}"/>
          </ac:spMkLst>
        </pc:spChg>
        <pc:grpChg chg="add del">
          <ac:chgData name="Erika Sloper" userId="1b8a7954-837e-4fff-b691-61b5c5a292fa" providerId="ADAL" clId="{C6F58A7E-35FB-47CF-AFE4-939D5AECB272}" dt="2023-05-27T11:52:26.835" v="411" actId="26606"/>
          <ac:grpSpMkLst>
            <pc:docMk/>
            <pc:sldMk cId="2784748405" sldId="257"/>
            <ac:grpSpMk id="1033" creationId="{BCFC0C88-15C5-478A-93E5-8D0F6E26BC3A}"/>
          </ac:grpSpMkLst>
        </pc:grpChg>
        <pc:grpChg chg="add del">
          <ac:chgData name="Erika Sloper" userId="1b8a7954-837e-4fff-b691-61b5c5a292fa" providerId="ADAL" clId="{C6F58A7E-35FB-47CF-AFE4-939D5AECB272}" dt="2023-05-27T11:52:26.835" v="411" actId="26606"/>
          <ac:grpSpMkLst>
            <pc:docMk/>
            <pc:sldMk cId="2784748405" sldId="257"/>
            <ac:grpSpMk id="1039" creationId="{0033DEB0-7449-4D72-ABFF-9DCE4C94D585}"/>
          </ac:grpSpMkLst>
        </pc:grpChg>
        <pc:grpChg chg="add del">
          <ac:chgData name="Erika Sloper" userId="1b8a7954-837e-4fff-b691-61b5c5a292fa" providerId="ADAL" clId="{C6F58A7E-35FB-47CF-AFE4-939D5AECB272}" dt="2023-05-27T11:52:26.835" v="411" actId="26606"/>
          <ac:grpSpMkLst>
            <pc:docMk/>
            <pc:sldMk cId="2784748405" sldId="257"/>
            <ac:grpSpMk id="1045" creationId="{1616FA42-3839-4D06-805D-DB21EE1E14FB}"/>
          </ac:grpSpMkLst>
        </pc:grpChg>
        <pc:grpChg chg="add del">
          <ac:chgData name="Erika Sloper" userId="1b8a7954-837e-4fff-b691-61b5c5a292fa" providerId="ADAL" clId="{C6F58A7E-35FB-47CF-AFE4-939D5AECB272}" dt="2023-05-27T11:52:26.835" v="411" actId="26606"/>
          <ac:grpSpMkLst>
            <pc:docMk/>
            <pc:sldMk cId="2784748405" sldId="257"/>
            <ac:grpSpMk id="1051" creationId="{6958A1EF-1C74-4E85-B4BA-3605C9624749}"/>
          </ac:grpSpMkLst>
        </pc:grpChg>
        <pc:grpChg chg="add del">
          <ac:chgData name="Erika Sloper" userId="1b8a7954-837e-4fff-b691-61b5c5a292fa" providerId="ADAL" clId="{C6F58A7E-35FB-47CF-AFE4-939D5AECB272}" dt="2023-05-27T11:52:33.273" v="415" actId="26606"/>
          <ac:grpSpMkLst>
            <pc:docMk/>
            <pc:sldMk cId="2784748405" sldId="257"/>
            <ac:grpSpMk id="1063" creationId="{31655B4F-4050-4B1F-82A8-180E74CF9C54}"/>
          </ac:grpSpMkLst>
        </pc:grpChg>
        <pc:picChg chg="add mod ord">
          <ac:chgData name="Erika Sloper" userId="1b8a7954-837e-4fff-b691-61b5c5a292fa" providerId="ADAL" clId="{C6F58A7E-35FB-47CF-AFE4-939D5AECB272}" dt="2023-05-27T12:02:15.781" v="509" actId="26606"/>
          <ac:picMkLst>
            <pc:docMk/>
            <pc:sldMk cId="2784748405" sldId="257"/>
            <ac:picMk id="4" creationId="{7DEA0677-25C0-DEC2-C158-97672A6A9B76}"/>
          </ac:picMkLst>
        </pc:picChg>
        <pc:picChg chg="add mod ord">
          <ac:chgData name="Erika Sloper" userId="1b8a7954-837e-4fff-b691-61b5c5a292fa" providerId="ADAL" clId="{C6F58A7E-35FB-47CF-AFE4-939D5AECB272}" dt="2023-05-27T12:18:56.768" v="615" actId="1076"/>
          <ac:picMkLst>
            <pc:docMk/>
            <pc:sldMk cId="2784748405" sldId="257"/>
            <ac:picMk id="6" creationId="{9BE6DE63-5F4B-D63F-9DD8-9459C1B0D13F}"/>
          </ac:picMkLst>
        </pc:picChg>
        <pc:picChg chg="add mod ord">
          <ac:chgData name="Erika Sloper" userId="1b8a7954-837e-4fff-b691-61b5c5a292fa" providerId="ADAL" clId="{C6F58A7E-35FB-47CF-AFE4-939D5AECB272}" dt="2023-05-27T12:02:15.781" v="509" actId="26606"/>
          <ac:picMkLst>
            <pc:docMk/>
            <pc:sldMk cId="2784748405" sldId="257"/>
            <ac:picMk id="12" creationId="{204AB692-1CDD-E797-0F62-03F695112916}"/>
          </ac:picMkLst>
        </pc:picChg>
        <pc:picChg chg="add del mod">
          <ac:chgData name="Erika Sloper" userId="1b8a7954-837e-4fff-b691-61b5c5a292fa" providerId="ADAL" clId="{C6F58A7E-35FB-47CF-AFE4-939D5AECB272}" dt="2023-05-27T12:11:48.430" v="572" actId="1440"/>
          <ac:picMkLst>
            <pc:docMk/>
            <pc:sldMk cId="2784748405" sldId="257"/>
            <ac:picMk id="22" creationId="{56ED0C09-90B3-526B-8458-A5106BEFD3D3}"/>
          </ac:picMkLst>
        </pc:picChg>
        <pc:picChg chg="add mod ord">
          <ac:chgData name="Erika Sloper" userId="1b8a7954-837e-4fff-b691-61b5c5a292fa" providerId="ADAL" clId="{C6F58A7E-35FB-47CF-AFE4-939D5AECB272}" dt="2023-05-27T12:06:59.710" v="549" actId="1076"/>
          <ac:picMkLst>
            <pc:docMk/>
            <pc:sldMk cId="2784748405" sldId="257"/>
            <ac:picMk id="1026" creationId="{231C94FF-1856-68DB-21AF-8652CB87B2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740D-E4B8-9865-7954-C37FDFF92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075A6-94F1-2ACB-1F98-382781B8A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C5F7-D834-0D97-6696-40599326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6520F-9734-21B4-13EC-DCAE7468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0AED-1B76-BEF6-8B3E-AF89C38E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3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70AB-9A07-4C43-377B-1887DCD1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7ADDD-F772-620D-582E-52908142B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ABC0B-7195-B413-EC5A-C56BE4A7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961A0-7A11-8D76-3DF4-780CD633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277E9-DD7E-78BC-4DE9-BA8F0F52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1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E1856-D056-8345-F6B2-275E3CB5C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1E7FE-CCDE-1175-E0AF-C74E3F3E8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3E6D0-1F18-E0A8-978B-4C13AA2D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CF3C7-5DCC-E07D-EBCC-51942EBB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F01EF-D255-5FD8-4DFC-1CBE3171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2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96CF-43CC-AF36-98B8-349BE106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EB59-3625-2AC5-CBF1-3A9C76F4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8F2E-2AA0-0775-2A44-753A959A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0E1C0-D257-8A7D-F49F-4E316414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0A3EB-C7DC-9DC3-0CB4-F1B6B8CB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A75C-C2BD-7E77-8522-5EEF7A9B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BEE50-5C75-72AD-FA32-FE1C2C5A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3DE30-175B-27FC-8C41-E30A943B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B1F5A-99FC-5082-6CD5-A4DA18AC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1765-AE15-1BEC-5B5A-659F8865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6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5754-F22C-9F30-B3A7-117D2CCD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85BD3-23A5-B167-17D5-FC9321795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D22AD-D751-F725-5ABF-EDFCFF05C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950D7-CBC6-4768-FAD7-6E1A813B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F31E9-43BE-8FB7-25CE-A99E2BAD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35074-AD4A-0FB6-4BC0-259E8193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0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6477-200A-5279-A033-067C61EF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DDF06-A7CE-98C9-2D5A-E2AB07DE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69ACB-5A5D-AD54-6C45-DBBF7B3D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4DB4D-4B5F-E3CC-9F47-D7D296C7D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74D81-FBE1-1709-7C39-2F4BF103F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4C38F-E868-C402-1E71-602686AE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BE6E8-5D91-067A-9283-A8DCF15A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71D2E-5ADB-AD07-3140-B300C299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E904-0059-97F6-C3CA-880C7CBB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AA4E5-FC69-837A-C959-537D9BA2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391F6-F1A5-EB35-8EA1-46D11F4F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B7E5A-C3D1-F298-2E69-CFE19711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4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7102C-C34C-7B0F-6E91-CDD5CBE9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34C28-9AAB-8B46-BA04-D05F1B19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E89AF-3794-7EB1-1ECB-D65268A8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FAA2-ECCA-14ED-570A-B4619CE4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826E7-01FA-C402-AB1D-EE291DD7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33960-A627-5B33-AF09-50DDC1666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1BD4E-3F62-458C-ABD7-BCC6C7A1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CF082-1F9A-A81A-4200-7D1AACE1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2FB66-13D2-1F5E-53EF-FAB6F8D1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1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C48B-7183-2E92-4DF5-1564CD4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9206-74A8-33D0-BD04-171A47570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81E43-0EEB-C31E-8059-5EF22B545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17B00-55E6-62CB-8EE4-3317A5C8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771EC-548E-10A3-022D-1AD98ED7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64665-CE87-8C31-614C-46431F26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63C68-23B9-9240-0825-79338544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9BEFE-CBA7-FF81-F8E0-7ACEEED2D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047-5C68-4EC6-F41C-59A0B205E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48D97-40C4-4394-817C-3189FACD5FDC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5CA6B-04EF-1B58-984F-4D4756ADF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32BDE-3606-63FD-2431-20A7838A5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A3A2-86F4-4DB9-A1DA-38E4F9B7D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2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4">
            <a:extLst>
              <a:ext uri="{FF2B5EF4-FFF2-40B4-BE49-F238E27FC236}">
                <a16:creationId xmlns:a16="http://schemas.microsoft.com/office/drawing/2014/main" id="{3ED14C35-F5A9-4779-8E0C-5C49E2E1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A3D1F-1E0F-1C7C-9792-DDDEED94B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590" y="411480"/>
            <a:ext cx="3319114" cy="16984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Half-Term Fun in the shop!</a:t>
            </a:r>
          </a:p>
        </p:txBody>
      </p:sp>
      <p:pic>
        <p:nvPicPr>
          <p:cNvPr id="6" name="Picture 5" descr="A table full of food&#10;&#10;Description automatically generated">
            <a:extLst>
              <a:ext uri="{FF2B5EF4-FFF2-40B4-BE49-F238E27FC236}">
                <a16:creationId xmlns:a16="http://schemas.microsoft.com/office/drawing/2014/main" id="{9EB6A7A5-766E-F972-34AA-C10C91642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r="25193"/>
          <a:stretch/>
        </p:blipFill>
        <p:spPr>
          <a:xfrm rot="5400000">
            <a:off x="16511" y="2493013"/>
            <a:ext cx="4348475" cy="4381499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325978C8-8B12-9A7B-CDEC-17760F29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3" r="-5" b="-5"/>
          <a:stretch/>
        </p:blipFill>
        <p:spPr>
          <a:xfrm>
            <a:off x="8807838" y="-2"/>
            <a:ext cx="3384162" cy="2553431"/>
          </a:xfrm>
          <a:prstGeom prst="rect">
            <a:avLst/>
          </a:prstGeom>
        </p:spPr>
      </p:pic>
      <p:sp>
        <p:nvSpPr>
          <p:cNvPr id="122" name="Rectangle 116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D7E768C-F52C-4C8D-8D28-9E77B1F2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49" y="2479633"/>
            <a:ext cx="4381499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2909C-353B-D272-8E68-A32E8130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698" y="741055"/>
            <a:ext cx="3452345" cy="53654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 i="1">
                <a:solidFill>
                  <a:schemeClr val="tx2">
                    <a:lumMod val="50000"/>
                  </a:schemeClr>
                </a:solidFill>
              </a:rPr>
              <a:t>Weekly Activities: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1800" b="1" baseline="30000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 August – Kite Making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en-US" sz="1800" b="1" baseline="3000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 August – Art &amp; Craft with Nicola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sz="1800" b="1" baseline="3000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 August – Smoothie Making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23</a:t>
            </a:r>
            <a:r>
              <a:rPr lang="en-US" sz="1800" b="1" baseline="30000">
                <a:solidFill>
                  <a:schemeClr val="tx2">
                    <a:lumMod val="50000"/>
                  </a:schemeClr>
                </a:solidFill>
              </a:rPr>
              <a:t>rd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 August – Pizza Making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30</a:t>
            </a:r>
            <a:r>
              <a:rPr lang="en-US" sz="1800" b="1" baseline="3000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</a:rPr>
              <a:t> August – Grow your own Vegetables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i="1">
                <a:solidFill>
                  <a:schemeClr val="tx2">
                    <a:lumMod val="50000"/>
                  </a:schemeClr>
                </a:solidFill>
              </a:rPr>
              <a:t>Let us entertain the children while you enjoy a coffee and a natter with a friend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i="1">
                <a:solidFill>
                  <a:schemeClr val="tx2">
                    <a:lumMod val="50000"/>
                  </a:schemeClr>
                </a:solidFill>
              </a:rPr>
              <a:t>Free buffet lunch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A child and a child playing with toys&#10;&#10;Description automatically generated">
            <a:extLst>
              <a:ext uri="{FF2B5EF4-FFF2-40B4-BE49-F238E27FC236}">
                <a16:creationId xmlns:a16="http://schemas.microsoft.com/office/drawing/2014/main" id="{95507B15-7501-F17D-FF46-77A3EC69E6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r="-2" b="-2"/>
          <a:stretch/>
        </p:blipFill>
        <p:spPr>
          <a:xfrm>
            <a:off x="8775834" y="2553429"/>
            <a:ext cx="3416166" cy="4304571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34" y="2516418"/>
            <a:ext cx="3416166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Half-Term Fun in the shop!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Easter Appeal</dc:title>
  <dc:creator>Erika Sloper</dc:creator>
  <cp:lastModifiedBy>Erika Sloper</cp:lastModifiedBy>
  <cp:revision>5</cp:revision>
  <cp:lastPrinted>2023-07-28T10:08:03Z</cp:lastPrinted>
  <dcterms:created xsi:type="dcterms:W3CDTF">2023-02-25T09:00:44Z</dcterms:created>
  <dcterms:modified xsi:type="dcterms:W3CDTF">2023-07-28T10:10:04Z</dcterms:modified>
</cp:coreProperties>
</file>